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7"/>
  </p:notesMasterIdLst>
  <p:handoutMasterIdLst>
    <p:handoutMasterId r:id="rId88"/>
  </p:handoutMasterIdLst>
  <p:sldIdLst>
    <p:sldId id="2089" r:id="rId2"/>
    <p:sldId id="2161" r:id="rId3"/>
    <p:sldId id="2162" r:id="rId4"/>
    <p:sldId id="939" r:id="rId5"/>
    <p:sldId id="2152" r:id="rId6"/>
    <p:sldId id="1872" r:id="rId7"/>
    <p:sldId id="2156" r:id="rId8"/>
    <p:sldId id="2158" r:id="rId9"/>
    <p:sldId id="1986" r:id="rId10"/>
    <p:sldId id="2146" r:id="rId11"/>
    <p:sldId id="1860" r:id="rId12"/>
    <p:sldId id="2159" r:id="rId13"/>
    <p:sldId id="2041" r:id="rId14"/>
    <p:sldId id="2163" r:id="rId15"/>
    <p:sldId id="1786" r:id="rId16"/>
    <p:sldId id="2118" r:id="rId17"/>
    <p:sldId id="2119" r:id="rId18"/>
    <p:sldId id="1804" r:id="rId19"/>
    <p:sldId id="2121" r:id="rId20"/>
    <p:sldId id="2122" r:id="rId21"/>
    <p:sldId id="2123" r:id="rId22"/>
    <p:sldId id="2124" r:id="rId23"/>
    <p:sldId id="2004" r:id="rId24"/>
    <p:sldId id="2160" r:id="rId25"/>
    <p:sldId id="2005" r:id="rId26"/>
    <p:sldId id="1864" r:id="rId27"/>
    <p:sldId id="1865" r:id="rId28"/>
    <p:sldId id="1866" r:id="rId29"/>
    <p:sldId id="1867" r:id="rId30"/>
    <p:sldId id="1871" r:id="rId31"/>
    <p:sldId id="1962" r:id="rId32"/>
    <p:sldId id="1869" r:id="rId33"/>
    <p:sldId id="2166" r:id="rId34"/>
    <p:sldId id="2164" r:id="rId35"/>
    <p:sldId id="2165" r:id="rId36"/>
    <p:sldId id="2056" r:id="rId37"/>
    <p:sldId id="2139" r:id="rId38"/>
    <p:sldId id="2051" r:id="rId39"/>
    <p:sldId id="2053" r:id="rId40"/>
    <p:sldId id="2058" r:id="rId41"/>
    <p:sldId id="2057" r:id="rId42"/>
    <p:sldId id="2055" r:id="rId43"/>
    <p:sldId id="2054" r:id="rId44"/>
    <p:sldId id="2059" r:id="rId45"/>
    <p:sldId id="2061" r:id="rId46"/>
    <p:sldId id="2063" r:id="rId47"/>
    <p:sldId id="2062" r:id="rId48"/>
    <p:sldId id="2060" r:id="rId49"/>
    <p:sldId id="2064" r:id="rId50"/>
    <p:sldId id="2065" r:id="rId51"/>
    <p:sldId id="2097" r:id="rId52"/>
    <p:sldId id="2099" r:id="rId53"/>
    <p:sldId id="2066" r:id="rId54"/>
    <p:sldId id="2069" r:id="rId55"/>
    <p:sldId id="2068" r:id="rId56"/>
    <p:sldId id="2100" r:id="rId57"/>
    <p:sldId id="2106" r:id="rId58"/>
    <p:sldId id="2070" r:id="rId59"/>
    <p:sldId id="2105" r:id="rId60"/>
    <p:sldId id="2102" r:id="rId61"/>
    <p:sldId id="2103" r:id="rId62"/>
    <p:sldId id="2096" r:id="rId63"/>
    <p:sldId id="2108" r:id="rId64"/>
    <p:sldId id="2109" r:id="rId65"/>
    <p:sldId id="2111" r:id="rId66"/>
    <p:sldId id="2107" r:id="rId67"/>
    <p:sldId id="2112" r:id="rId68"/>
    <p:sldId id="2114" r:id="rId69"/>
    <p:sldId id="2113" r:id="rId70"/>
    <p:sldId id="2073" r:id="rId71"/>
    <p:sldId id="2075" r:id="rId72"/>
    <p:sldId id="2074" r:id="rId73"/>
    <p:sldId id="2076" r:id="rId74"/>
    <p:sldId id="2077" r:id="rId75"/>
    <p:sldId id="2078" r:id="rId76"/>
    <p:sldId id="2079" r:id="rId77"/>
    <p:sldId id="2080" r:id="rId78"/>
    <p:sldId id="2150" r:id="rId79"/>
    <p:sldId id="1788" r:id="rId80"/>
    <p:sldId id="1807" r:id="rId81"/>
    <p:sldId id="1793" r:id="rId82"/>
    <p:sldId id="1805" r:id="rId83"/>
    <p:sldId id="1806" r:id="rId84"/>
    <p:sldId id="1698" r:id="rId85"/>
    <p:sldId id="1799" r:id="rId8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2161"/>
            <p14:sldId id="2162"/>
            <p14:sldId id="939"/>
            <p14:sldId id="2152"/>
            <p14:sldId id="1872"/>
            <p14:sldId id="2156"/>
            <p14:sldId id="2158"/>
            <p14:sldId id="1986"/>
            <p14:sldId id="2146"/>
            <p14:sldId id="1860"/>
            <p14:sldId id="2159"/>
            <p14:sldId id="2041"/>
            <p14:sldId id="2163"/>
            <p14:sldId id="1786"/>
            <p14:sldId id="2118"/>
            <p14:sldId id="2119"/>
            <p14:sldId id="1804"/>
            <p14:sldId id="2121"/>
            <p14:sldId id="2122"/>
            <p14:sldId id="2123"/>
            <p14:sldId id="2124"/>
            <p14:sldId id="2004"/>
            <p14:sldId id="2160"/>
            <p14:sldId id="2005"/>
            <p14:sldId id="1864"/>
            <p14:sldId id="1865"/>
            <p14:sldId id="1866"/>
            <p14:sldId id="1867"/>
            <p14:sldId id="1871"/>
            <p14:sldId id="1962"/>
            <p14:sldId id="1869"/>
            <p14:sldId id="2166"/>
            <p14:sldId id="2164"/>
            <p14:sldId id="2165"/>
            <p14:sldId id="2056"/>
            <p14:sldId id="2139"/>
            <p14:sldId id="2051"/>
            <p14:sldId id="2053"/>
            <p14:sldId id="2058"/>
            <p14:sldId id="2057"/>
            <p14:sldId id="2055"/>
            <p14:sldId id="2054"/>
            <p14:sldId id="2059"/>
            <p14:sldId id="2061"/>
            <p14:sldId id="2063"/>
            <p14:sldId id="2062"/>
            <p14:sldId id="2060"/>
            <p14:sldId id="2064"/>
            <p14:sldId id="2065"/>
            <p14:sldId id="2097"/>
            <p14:sldId id="2099"/>
            <p14:sldId id="2066"/>
            <p14:sldId id="2069"/>
            <p14:sldId id="2068"/>
            <p14:sldId id="2100"/>
            <p14:sldId id="2106"/>
            <p14:sldId id="2070"/>
            <p14:sldId id="2105"/>
            <p14:sldId id="2102"/>
            <p14:sldId id="2103"/>
            <p14:sldId id="2096"/>
            <p14:sldId id="2108"/>
            <p14:sldId id="2109"/>
            <p14:sldId id="2111"/>
            <p14:sldId id="2107"/>
            <p14:sldId id="2112"/>
            <p14:sldId id="2114"/>
            <p14:sldId id="2113"/>
            <p14:sldId id="2073"/>
            <p14:sldId id="2075"/>
            <p14:sldId id="2074"/>
            <p14:sldId id="2076"/>
            <p14:sldId id="2077"/>
            <p14:sldId id="2078"/>
            <p14:sldId id="2079"/>
            <p14:sldId id="2080"/>
            <p14:sldId id="2150"/>
            <p14:sldId id="1788"/>
            <p14:sldId id="1807"/>
            <p14:sldId id="1793"/>
            <p14:sldId id="1805"/>
            <p14:sldId id="1806"/>
            <p14:sldId id="1698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36544F"/>
    <a:srgbClr val="B58900"/>
    <a:srgbClr val="1778B8"/>
    <a:srgbClr val="9E60B8"/>
    <a:srgbClr val="FFFDF9"/>
    <a:srgbClr val="C9D7E4"/>
    <a:srgbClr val="3E729D"/>
    <a:srgbClr val="5AB88F"/>
    <a:srgbClr val="B04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94"/>
    <p:restoredTop sz="96315" autoAdjust="0"/>
  </p:normalViewPr>
  <p:slideViewPr>
    <p:cSldViewPr snapToGrid="0" snapToObjects="1">
      <p:cViewPr varScale="1">
        <p:scale>
          <a:sx n="128" d="100"/>
          <a:sy n="128" d="100"/>
        </p:scale>
        <p:origin x="184" y="14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12.05.25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12.05.25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941EC-2BF5-957B-382A-2FC6B35C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F803F97-B8CD-6B24-DA23-4B2BB0ED3F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90B745E-F44D-AEBF-3744-270E5F5776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0F373F-61AB-580D-F012-71FF2781B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097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9A8E9-42B7-AA7F-1B55-F51407BD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5E66AB-3859-9F86-BE5F-490CF44577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1A94096-54FC-6F78-A1C5-965F75DEB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79C48F6-C8E0-7648-5E1C-D6D155114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119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C1174D0-5230-7D8E-5B82-F4FC504DE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6D4CB48-F014-8119-AFAD-2483F813771A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4483149" y="2449768"/>
            <a:ext cx="3951798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Magdeburg Developer Days | 14. Mai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DE059-39B7-C8BE-5532-91FA2244BF4B}"/>
              </a:ext>
            </a:extLst>
          </p:cNvPr>
          <p:cNvSpPr txBox="1"/>
          <p:nvPr/>
        </p:nvSpPr>
        <p:spPr>
          <a:xfrm>
            <a:off x="2491741" y="2649823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3849596" y="625834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Moderne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138585" y="2075400"/>
            <a:ext cx="6532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Single-Page-Anwendung</a:t>
            </a:r>
            <a:endParaRPr lang="de-DE" sz="36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C81D1A-B954-2D1C-ACFF-E953628802C0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94E962-7C1D-0C8D-8450-2D5FDF99B212}"/>
              </a:ext>
            </a:extLst>
          </p:cNvPr>
          <p:cNvSpPr txBox="1"/>
          <p:nvPr/>
        </p:nvSpPr>
        <p:spPr>
          <a:xfrm>
            <a:off x="-91949" y="1241255"/>
            <a:ext cx="91439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4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Web-</a:t>
            </a:r>
            <a:r>
              <a:rPr lang="de-DE" sz="64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Frontends</a:t>
            </a:r>
            <a:r>
              <a:rPr lang="de-DE" sz="64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:</a:t>
            </a:r>
            <a:endParaRPr lang="de-DE" sz="64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21E0-AF9F-DE01-7BEA-55F4C578C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6160D1-61F3-0ACD-E029-50664071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A1F740-FA1A-EBFF-058C-ECE1BFE966DD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89EC27C-F73F-1E17-D259-AC945BEC8A5C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feingranulare Updates wird JavaScript eingestreut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5243C76-F392-1E34-ECBC-96A407BC600A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7DBC76-F681-9BD3-8C7C-ADF36BCC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0" y="2047223"/>
            <a:ext cx="1033965" cy="17246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31EA3B-38E3-C6F0-5939-D7AA11FF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74" y="2047223"/>
            <a:ext cx="1033966" cy="172461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4D91FBC-5D7C-54AE-E7F0-59974942DC80}"/>
              </a:ext>
            </a:extLst>
          </p:cNvPr>
          <p:cNvSpPr txBox="1"/>
          <p:nvPr/>
        </p:nvSpPr>
        <p:spPr>
          <a:xfrm>
            <a:off x="3670956" y="3839014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...mit JavaScript-Schnipseln</a:t>
            </a:r>
          </a:p>
        </p:txBody>
      </p:sp>
    </p:spTree>
    <p:extLst>
      <p:ext uri="{BB962C8B-B14F-4D97-AF65-F5344CB8AC3E}">
        <p14:creationId xmlns:p14="http://schemas.microsoft.com/office/powerpoint/2010/main" val="426532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550FC5-D7EA-4283-37C7-CF110CF3213A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</p:spTree>
    <p:extLst>
      <p:ext uri="{BB962C8B-B14F-4D97-AF65-F5344CB8AC3E}">
        <p14:creationId xmlns:p14="http://schemas.microsoft.com/office/powerpoint/2010/main" val="266530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57D94-2FCA-A1CC-F7DE-BDA72CE04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0C4EE-A1F9-0CBC-811C-DC0C9192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68653D-8AEB-17B3-0A1C-1C6594ACF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E34682A-99DA-77B1-9D57-1ABBED86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5A20DC9-0CDF-F535-5BF9-D12A071C5028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DB442A9-3577-C27D-79C9-9D546C02710E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Statt JavaScript Schnipsel nehmen wir </a:t>
            </a:r>
            <a:r>
              <a:rPr lang="de-DE" dirty="0">
                <a:latin typeface="Source Sans Pro SemiBold" panose="020B0503030403020204" pitchFamily="34" charset="0"/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17F0AE-D91D-A662-D0A4-F98CAB34C613}"/>
              </a:ext>
            </a:extLst>
          </p:cNvPr>
          <p:cNvSpPr txBox="1"/>
          <p:nvPr/>
        </p:nvSpPr>
        <p:spPr>
          <a:xfrm>
            <a:off x="339911" y="883022"/>
            <a:ext cx="612860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HTMX</a:t>
            </a:r>
          </a:p>
        </p:txBody>
      </p:sp>
    </p:spTree>
    <p:extLst>
      <p:ext uri="{BB962C8B-B14F-4D97-AF65-F5344CB8AC3E}">
        <p14:creationId xmlns:p14="http://schemas.microsoft.com/office/powerpoint/2010/main" val="384520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703F-64A7-FDF5-2AB0-890C897B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D3884-2D50-CA8C-3A8F-59BF00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56CE20-AFD3-2840-AC42-F98797F504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666075"/>
            <a:ext cx="8597612" cy="4038659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HTMX ist eine </a:t>
            </a:r>
            <a:r>
              <a:rPr lang="de-DE" dirty="0">
                <a:solidFill>
                  <a:srgbClr val="9E60B8"/>
                </a:solidFill>
              </a:rPr>
              <a:t>JavaScript</a:t>
            </a:r>
            <a:r>
              <a:rPr lang="de-DE" dirty="0"/>
              <a:t>-Bibliothek</a:t>
            </a: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Versprechen: Aktualisierung der Darstellung ohne selbst JavaScript </a:t>
            </a:r>
            <a:r>
              <a:rPr lang="de-DE" dirty="0">
                <a:solidFill>
                  <a:srgbClr val="36544F"/>
                </a:solidFill>
              </a:rPr>
              <a:t>schreiben</a:t>
            </a:r>
            <a:r>
              <a:rPr lang="de-DE" b="0" dirty="0">
                <a:solidFill>
                  <a:srgbClr val="36544F"/>
                </a:solidFill>
              </a:rPr>
              <a:t> zu müssen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(stattdessen "</a:t>
            </a:r>
            <a:r>
              <a:rPr lang="de-DE" b="0" dirty="0" err="1">
                <a:solidFill>
                  <a:srgbClr val="36544F"/>
                </a:solidFill>
              </a:rPr>
              <a:t>hypertext</a:t>
            </a:r>
            <a:r>
              <a:rPr lang="de-DE" b="0" dirty="0">
                <a:solidFill>
                  <a:srgbClr val="36544F"/>
                </a:solidFill>
              </a:rPr>
              <a:t>" </a:t>
            </a:r>
            <a:r>
              <a:rPr lang="de-DE" sz="1800" b="0" dirty="0">
                <a:solidFill>
                  <a:srgbClr val="36544F"/>
                </a:solidFill>
              </a:rPr>
              <a:t>🤔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63E4B0-4E33-AFD5-93C8-35526BB4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6" y="1302202"/>
            <a:ext cx="5761028" cy="16499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028B3F-DEFD-84B5-F6F5-52895368045E}"/>
              </a:ext>
            </a:extLst>
          </p:cNvPr>
          <p:cNvSpPr txBox="1"/>
          <p:nvPr/>
        </p:nvSpPr>
        <p:spPr>
          <a:xfrm rot="5400000">
            <a:off x="6810605" y="2543622"/>
            <a:ext cx="1545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htmx.org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C768D10-93EF-0739-AF1A-2D3396E4D914}"/>
              </a:ext>
            </a:extLst>
          </p:cNvPr>
          <p:cNvSpPr/>
          <p:nvPr/>
        </p:nvSpPr>
        <p:spPr>
          <a:xfrm>
            <a:off x="3923027" y="2127181"/>
            <a:ext cx="696014" cy="267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3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75EF-A49A-0C5E-B8AA-7A6061891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007A4-1DC8-5547-B357-19962C23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22105F-1870-236B-953D-3FE7CC64EB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D16E0D-81D0-4FC1-4160-2D428128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BC3E4E-FC67-6C8F-9DA1-36D59453CD11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AD737-6082-1DFF-87EC-09F6433F8E1E}"/>
              </a:ext>
            </a:extLst>
          </p:cNvPr>
          <p:cNvSpPr txBox="1"/>
          <p:nvPr/>
        </p:nvSpPr>
        <p:spPr>
          <a:xfrm rot="21030843">
            <a:off x="1370189" y="3207807"/>
            <a:ext cx="4213013" cy="52322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8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http://localhost:9080/</a:t>
            </a:r>
            <a:r>
              <a:rPr lang="de-DE" sz="2800" b="1" i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hello</a:t>
            </a:r>
            <a:endParaRPr lang="de-DE" sz="2800" b="1" i="1" dirty="0">
              <a:solidFill>
                <a:srgbClr val="36544F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AAE36BA-C86E-40D6-3032-9BCE00B5DA0B}"/>
              </a:ext>
            </a:extLst>
          </p:cNvPr>
          <p:cNvSpPr txBox="1"/>
          <p:nvPr/>
        </p:nvSpPr>
        <p:spPr>
          <a:xfrm rot="21030843">
            <a:off x="500666" y="1293742"/>
            <a:ext cx="6896440" cy="830997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8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Demo: Hello World, HTMX!</a:t>
            </a:r>
          </a:p>
        </p:txBody>
      </p:sp>
    </p:spTree>
    <p:extLst>
      <p:ext uri="{BB962C8B-B14F-4D97-AF65-F5344CB8AC3E}">
        <p14:creationId xmlns:p14="http://schemas.microsoft.com/office/powerpoint/2010/main" val="190158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D3439D4-0464-F2F3-724F-1097A87ACD1A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429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8CB2-82FF-26E3-10CD-1E02233C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A3AF3-D454-1B63-CC5F-5772E8E7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543B8C-4418-5ECF-1117-D80782C56C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08A40A-85EF-E6E9-2C36-9D39540B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354EC60-54C2-D8F6-BB5E-7940D56284A6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729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48492-DFD8-55E1-9434-D37D62DCF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C1EC9-04BB-4C48-A06A-A7E1CE64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DDF0B2-8598-29A3-3050-B1D4AF5FFB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und die Verarbeitung der Antwort</a:t>
            </a:r>
            <a:endParaRPr lang="de-DE" sz="19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8566FE-29F2-9C94-C1E9-14FDFEAB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9063458-50DA-B78B-C7C7-E8750397EE90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49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37503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D7DD9B-BAA6-6B65-8C9C-EEECF9AB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90AACAE-B4F2-8582-9813-1BF508ACA29E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34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4081-0B0F-42E7-8B1B-C7A41DC0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19A6A-E253-4EC1-1352-1D56CD44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508E5-09DD-093A-89DE-4D1750652B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5083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BA1E88-0CC8-DC17-F93C-0CA54522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032E519-0C08-F1D2-F22D-D26D197D0775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19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5F347-E1F5-8C62-91FB-D89DF4B75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5501555-51D1-69EF-54F3-E03314B31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588BD2BB-BF0C-042F-1E31-4F0173F04C05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3ACA344-9383-2B62-8746-A3DB5B0C3F98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1235B75-4A35-9CEA-CAB3-B29E0D4D172E}"/>
              </a:ext>
            </a:extLst>
          </p:cNvPr>
          <p:cNvSpPr/>
          <p:nvPr/>
        </p:nvSpPr>
        <p:spPr>
          <a:xfrm>
            <a:off x="4483149" y="2449768"/>
            <a:ext cx="3951798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37B18B0-351E-90D3-6A16-DDA761011C68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D73728-A5E6-D71E-9BD0-F1E9C80F0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Magdeburg Developer Days | 14. Mai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2F23D4E-06A5-E3F1-5143-F23144D1DAAF}"/>
              </a:ext>
            </a:extLst>
          </p:cNvPr>
          <p:cNvSpPr txBox="1"/>
          <p:nvPr/>
        </p:nvSpPr>
        <p:spPr>
          <a:xfrm>
            <a:off x="2491741" y="2649823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7DB15C-0EA1-82E0-A21E-60B6CA182820}"/>
              </a:ext>
            </a:extLst>
          </p:cNvPr>
          <p:cNvSpPr txBox="1"/>
          <p:nvPr/>
        </p:nvSpPr>
        <p:spPr>
          <a:xfrm>
            <a:off x="3849596" y="625834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Moderne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2C6455D-3D7A-6103-C144-C2A2B9062877}"/>
              </a:ext>
            </a:extLst>
          </p:cNvPr>
          <p:cNvSpPr txBox="1"/>
          <p:nvPr/>
        </p:nvSpPr>
        <p:spPr>
          <a:xfrm>
            <a:off x="138585" y="2075400"/>
            <a:ext cx="6532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Single-Page-Anwendung</a:t>
            </a:r>
            <a:endParaRPr lang="de-DE" sz="36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A53FDFE-A21C-8961-E933-1F58CA2A99BB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A62E87-8183-99C4-5824-EDF9C9393D3F}"/>
              </a:ext>
            </a:extLst>
          </p:cNvPr>
          <p:cNvSpPr txBox="1"/>
          <p:nvPr/>
        </p:nvSpPr>
        <p:spPr>
          <a:xfrm>
            <a:off x="-91949" y="1241255"/>
            <a:ext cx="91439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4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Web-</a:t>
            </a:r>
            <a:r>
              <a:rPr lang="de-DE" sz="64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Frontends</a:t>
            </a:r>
            <a:r>
              <a:rPr lang="de-DE" sz="64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:</a:t>
            </a:r>
            <a:endParaRPr lang="de-DE" sz="64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F03BA76-AE3B-1A8E-088E-18ED8135B1DF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F7269D9-0F79-C8CC-51B8-0F2CDADF23C8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D918F36-10D6-4C1D-3EA0-CD1FA4324E55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1F0C287-2BDD-2960-568F-8BEC13231CB2}"/>
              </a:ext>
            </a:extLst>
          </p:cNvPr>
          <p:cNvSpPr txBox="1"/>
          <p:nvPr/>
        </p:nvSpPr>
        <p:spPr>
          <a:xfrm rot="21030843">
            <a:off x="1522745" y="1998441"/>
            <a:ext cx="5524269" cy="110799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66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Planänderung!</a:t>
            </a:r>
            <a:endParaRPr lang="de-DE" sz="6600" b="1" dirty="0">
              <a:solidFill>
                <a:srgbClr val="36544F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994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FBCB-A318-8A56-5480-807191F87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F6C40-95F7-0728-6FCE-0D99AB78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CDE083-764E-2DAE-45D8-6C57EE96DA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4321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512149-D023-FE74-5B5C-260565D4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DB79DD6-F76C-06A3-A819-FD15CFF46C06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37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7B29-04CC-8C78-4D49-2B5109BC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38BF1-BECC-6536-057D-679BA79D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CDDD1-D4FB-42E9-647D-59FB496219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4575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bzw. ihr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33C86C-CC37-8EC0-3972-305B5ADF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FF572E8-3806-B926-862D-F52D331E7A2D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76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4778D-E34C-3D6F-E4BA-2EDC87340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CEBF1-EE95-374D-38AC-A1A80522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5A3401-6643-A8CF-A0F0-968AB58E7C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47663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bzw. ihr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mit </a:t>
            </a:r>
            <a:r>
              <a:rPr lang="de-DE" dirty="0">
                <a:solidFill>
                  <a:srgbClr val="36544F"/>
                </a:solidFill>
              </a:rPr>
              <a:t>Template-Sprache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0DC4AA0-94FF-D52E-502B-A1E50A21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D0121B2-F30E-CD86-E634-6E47D01297BC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39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</p:spTree>
    <p:extLst>
      <p:ext uri="{BB962C8B-B14F-4D97-AF65-F5344CB8AC3E}">
        <p14:creationId xmlns:p14="http://schemas.microsoft.com/office/powerpoint/2010/main" val="1879595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559E-EAB2-84BA-18CA-A9A7C78A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F3995-7C36-B836-5730-97F6762F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E7CA05-A4C5-F62F-3BDC-97D03E1698A1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355AC2-3B70-1139-72EF-966839AF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AD4089D-73FC-FB97-64DB-81B70E7BC875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988EE6-F180-9D25-9C92-62E5BF04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BE23C03-109F-D87F-88AF-2D20039F2706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</p:spTree>
    <p:extLst>
      <p:ext uri="{BB962C8B-B14F-4D97-AF65-F5344CB8AC3E}">
        <p14:creationId xmlns:p14="http://schemas.microsoft.com/office/powerpoint/2010/main" val="303746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67B645-A756-A804-9FA0-FF938B90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48" y="1635040"/>
            <a:ext cx="1526618" cy="2546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9C55BA-75E0-5856-22B9-9D742A4A8253}"/>
              </a:ext>
            </a:extLst>
          </p:cNvPr>
          <p:cNvSpPr txBox="1"/>
          <p:nvPr/>
        </p:nvSpPr>
        <p:spPr>
          <a:xfrm>
            <a:off x="3335523" y="4317840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485F7E-7162-F0A2-F4C0-2638EDA8D901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DBA506C-B0BF-A6AB-10D2-D2A3ABEB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33" y="1591789"/>
            <a:ext cx="1526616" cy="2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3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97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0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7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80ECA-7587-9784-7A8B-6C9708FEF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F733293-835A-F1D5-9370-29CCC74AC6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BF22ADC9-3984-9E3E-9DC9-0FEDC1A95113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CE735A4-752E-9603-5617-44B51620DC6B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90B093F-A949-BB09-591F-11D8474CE423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1678666-30B1-1B5B-C3B3-9E7BB87A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Magdeburg Developer Days | 14. Mai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447B87F-CB21-CA27-538E-9AE1F471779E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D257C881-AB7F-72D1-B96E-674127F1E5E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A933F27-7501-B43C-E097-560980EA364E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5" name="Rechteck 4">
            <a:extLst>
              <a:ext uri="{FF2B5EF4-FFF2-40B4-BE49-F238E27FC236}">
                <a16:creationId xmlns:a16="http://schemas.microsoft.com/office/drawing/2014/main" id="{35948498-F87B-3F24-5432-C9C6FC660A06}"/>
              </a:ext>
            </a:extLst>
          </p:cNvPr>
          <p:cNvSpPr/>
          <p:nvPr/>
        </p:nvSpPr>
        <p:spPr>
          <a:xfrm>
            <a:off x="4483149" y="2848632"/>
            <a:ext cx="3951798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0EC1DA5-717B-4036-8A95-3823F2340E3F}"/>
              </a:ext>
            </a:extLst>
          </p:cNvPr>
          <p:cNvSpPr txBox="1"/>
          <p:nvPr/>
        </p:nvSpPr>
        <p:spPr>
          <a:xfrm>
            <a:off x="2943945" y="3376076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6B8D18-4099-ED2F-7EE9-9FA0F6071AE3}"/>
              </a:ext>
            </a:extLst>
          </p:cNvPr>
          <p:cNvSpPr txBox="1"/>
          <p:nvPr/>
        </p:nvSpPr>
        <p:spPr>
          <a:xfrm>
            <a:off x="1986197" y="784858"/>
            <a:ext cx="54234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Alternativen zur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8CBB97-DF4B-2211-A526-4821D29D4E2E}"/>
              </a:ext>
            </a:extLst>
          </p:cNvPr>
          <p:cNvSpPr txBox="1"/>
          <p:nvPr/>
        </p:nvSpPr>
        <p:spPr>
          <a:xfrm>
            <a:off x="86120" y="2279394"/>
            <a:ext cx="566260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JS-</a:t>
            </a:r>
            <a:r>
              <a:rPr lang="de-DE" sz="6400" b="1" dirty="0" err="1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400" dirty="0">
              <a:solidFill>
                <a:srgbClr val="FB8E2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5DD1DBD-A3B7-E2D7-3C1C-D66CCDDF7FDC}"/>
              </a:ext>
            </a:extLst>
          </p:cNvPr>
          <p:cNvSpPr txBox="1"/>
          <p:nvPr/>
        </p:nvSpPr>
        <p:spPr>
          <a:xfrm rot="710114">
            <a:off x="7944588" y="1938979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>
              <a:solidFill>
                <a:srgbClr val="B58900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18FF70E-A704-E735-3597-4D5226925E5B}"/>
              </a:ext>
            </a:extLst>
          </p:cNvPr>
          <p:cNvSpPr txBox="1"/>
          <p:nvPr/>
        </p:nvSpPr>
        <p:spPr>
          <a:xfrm>
            <a:off x="-91949" y="1400279"/>
            <a:ext cx="914399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Single-Page-</a:t>
            </a:r>
            <a:r>
              <a:rPr lang="de-DE" sz="54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Awendung</a:t>
            </a:r>
            <a:r>
              <a:rPr lang="de-DE" sz="64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:</a:t>
            </a:r>
            <a:endParaRPr lang="de-DE" sz="64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51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 err="1">
                <a:latin typeface="Source Sans Pro" panose="020B0503030403020204" pitchFamily="34" charset="0"/>
              </a:rPr>
              <a:t>Next.js</a:t>
            </a:r>
            <a:r>
              <a:rPr lang="de-DE" sz="2100" b="1" dirty="0">
                <a:latin typeface="Source Sans Pro" panose="020B0503030403020204" pitchFamily="34" charset="0"/>
              </a:rPr>
              <a:t> </a:t>
            </a:r>
            <a:r>
              <a:rPr lang="de-DE" sz="2100" dirty="0">
                <a:latin typeface="Source Sans Pro" panose="020B0503030403020204" pitchFamily="34" charset="0"/>
              </a:rPr>
              <a:t>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42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 err="1">
                <a:latin typeface="Source Sans Pro" panose="020B0503030403020204" pitchFamily="34" charset="0"/>
              </a:rPr>
              <a:t>Next.js</a:t>
            </a:r>
            <a:r>
              <a:rPr lang="de-DE" sz="2100" b="1" dirty="0">
                <a:latin typeface="Source Sans Pro" panose="020B0503030403020204" pitchFamily="34" charset="0"/>
              </a:rPr>
              <a:t> </a:t>
            </a:r>
            <a:r>
              <a:rPr lang="de-DE" sz="2100" dirty="0">
                <a:latin typeface="Source Sans Pro" panose="020B0503030403020204" pitchFamily="34" charset="0"/>
              </a:rPr>
              <a:t>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81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2200-E087-56AD-3AC8-89758645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EE767D-CB69-FF8F-599C-D875EA2D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B5AD7B4-57BE-4DB5-9D4B-EC773E43E0F5}"/>
              </a:ext>
            </a:extLst>
          </p:cNvPr>
          <p:cNvSpPr/>
          <p:nvPr/>
        </p:nvSpPr>
        <p:spPr>
          <a:xfrm>
            <a:off x="-6" y="41519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E6538-BA56-6B49-CA4C-C9E675DFF047}"/>
              </a:ext>
            </a:extLst>
          </p:cNvPr>
          <p:cNvSpPr txBox="1"/>
          <p:nvPr/>
        </p:nvSpPr>
        <p:spPr>
          <a:xfrm>
            <a:off x="6686717" y="268878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24A3997-8E19-E5C6-9026-6968AB6DE44A}"/>
              </a:ext>
            </a:extLst>
          </p:cNvPr>
          <p:cNvSpPr/>
          <p:nvPr/>
        </p:nvSpPr>
        <p:spPr>
          <a:xfrm>
            <a:off x="-1" y="2688787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5D633-FF23-3C9E-9B3C-52DE9AF9552E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548481-5948-3D51-F998-5439ABDA7C0D}"/>
              </a:ext>
            </a:extLst>
          </p:cNvPr>
          <p:cNvSpPr/>
          <p:nvPr/>
        </p:nvSpPr>
        <p:spPr>
          <a:xfrm>
            <a:off x="-2" y="1553506"/>
            <a:ext cx="9143999" cy="1400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72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720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Beispiel-Anwendung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7D938E7-A769-71D6-4931-3630F00D25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Eine Beispiel-Anwendung...</a:t>
            </a:r>
          </a:p>
          <a:p>
            <a:r>
              <a:rPr lang="de-DE" dirty="0"/>
              <a:t>http://localhost:9090</a:t>
            </a:r>
          </a:p>
        </p:txBody>
      </p:sp>
    </p:spTree>
    <p:extLst>
      <p:ext uri="{BB962C8B-B14F-4D97-AF65-F5344CB8AC3E}">
        <p14:creationId xmlns:p14="http://schemas.microsoft.com/office/powerpoint/2010/main" val="22334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4A96-D9F7-4EA3-E237-A12AF730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A311-BBF1-8083-9850-D3B2785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5741-3B2B-A277-FF04-EA0D8A2C63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2303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🧐 Code-Beispiele im Editor!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HTMX-Anwendung: http://localhost:9080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844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4A96-D9F7-4EA3-E237-A12AF730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A311-BBF1-8083-9850-D3B2785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5741-3B2B-A277-FF04-EA0D8A2C63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🧐 Code-Beispiele im Editor!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8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EF935-C414-E1D8-48CB-B1C145FA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E077B-786C-7733-F073-BED682A4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79978-444C-C719-5595-F4FDAF5E8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34D884-026D-5F82-FDF0-9548BC75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428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7F8F-0490-E193-C435-FAC84DF6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85132-E683-DCBE-E14B-B401F59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2BFE2-11E2-2307-B6A0-656E12DB57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42704-9621-876A-0206-20B440AA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4DB8005-E933-1EBD-685D-7708D9E3B4FD}"/>
              </a:ext>
            </a:extLst>
          </p:cNvPr>
          <p:cNvCxnSpPr>
            <a:cxnSpLocks/>
          </p:cNvCxnSpPr>
          <p:nvPr/>
        </p:nvCxnSpPr>
        <p:spPr>
          <a:xfrm>
            <a:off x="3204594" y="3009449"/>
            <a:ext cx="215597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C24D3F4-9689-5FDF-921D-A4D4A11131E4}"/>
              </a:ext>
            </a:extLst>
          </p:cNvPr>
          <p:cNvSpPr txBox="1"/>
          <p:nvPr/>
        </p:nvSpPr>
        <p:spPr>
          <a:xfrm>
            <a:off x="3204593" y="2490190"/>
            <a:ext cx="215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20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</a:t>
            </a:r>
            <a:endParaRPr lang="de-DE" sz="2000" dirty="0">
              <a:solidFill>
                <a:srgbClr val="B58900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3AD7FD-CFF7-B6D2-F843-2EF08C4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38" y="1302942"/>
            <a:ext cx="2816572" cy="33183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0553A87-26DC-69FD-6828-A95A2C23555E}"/>
              </a:ext>
            </a:extLst>
          </p:cNvPr>
          <p:cNvSpPr/>
          <p:nvPr/>
        </p:nvSpPr>
        <p:spPr>
          <a:xfrm>
            <a:off x="5605928" y="2023195"/>
            <a:ext cx="2682395" cy="2598055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38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A6FE-9066-7441-632C-411B39C8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842A2-4BC6-D130-93DF-B3A528B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F080A-3241-606D-7480-A8C47966A0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D57CCB-8C20-03F7-2C41-E287E05B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2C6F43-7263-0474-3A10-3FBE33B776AE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BBCCCC-F972-7A68-4D7E-53E26D269F8E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61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2919-D26F-AA6A-4849-0F228EA0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47FE-D845-886C-1899-D5E3CC6C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B6CEF-6596-7BA9-FE8B-0740087BE4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3FEF4F-68FA-3B44-D365-3AD0A07A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5F50DF-834C-B40A-3238-806B152FF460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C023FD-E4BF-C61E-98A0-07A56B1E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21E64F-605F-AEE9-76CF-AAC8F548183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848B0E-C107-AC85-C8C9-A0B1F25CEEAD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EB751D9-254B-D95C-E6DD-79600D3CC64C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76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794F-875B-7B3D-287C-063EB4301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9607-02E3-4711-8DBA-6F1F6898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FA479-ECAC-DFFD-A5E0-3445897670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9627D-AC36-8D0D-2BD6-8450048A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56B1EF6-6056-4E2C-7173-A8E54E84093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06229C-BEAD-E231-FD0A-BA410A63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6879C4-A0C6-CE93-90A1-3900E0F0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D12AD2-6E90-40A9-A9BF-7D43AB7A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28B18CC-F743-B365-EEDB-E2900D72C26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55FEE-A037-F747-BB5A-7E31D91D208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E73F284-C61D-74DA-FB7A-356157A8A475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EA8AE44-F2B5-D3F0-8372-552DC0BCB52C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40532135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B7DF-AB33-5EA4-E3FC-F8500A19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38DF-2633-CED9-A18F-2D89F62A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3A56A5-99EA-48BA-5ADE-FC7CBE3194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3877E-6990-8901-6C18-AB84392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D8357C5-F4AC-94A0-B784-3BC206EDE52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B1A85-3C0C-8A0C-86C5-5E5F7A8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EAE554-D054-A1A9-AE7B-22961B4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2BC9F1-C965-EF0D-9967-4B3D3A1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35C544-A5B7-7CC4-014D-C3316349EC4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402DBE-9001-8A4D-81BA-5B2EF57D160A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A65531-4305-37C7-7ECC-A7E4EDD3F289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BA100-7B23-8A61-6BD2-593B58DC20F6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475CC0-22F7-B1C2-22C1-0CBD5A9A95AF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3969B50-FC00-9EF9-232F-14DCF0A40EAD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B5A4F44-4F87-3005-16AE-764544C63C6F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4073167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9C2F-310E-A0AF-35CC-208BB05D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2E38D-32D7-FF79-034B-F2C7CA3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9B4B9-7D49-B06D-570D-10DA9A8CB4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74CC18-60ED-C23E-FC63-DD0AEA1F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52F538A-DDAA-43B2-4302-E346B5075CFF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4EF7CC-1335-B5CA-9147-26050006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88ED62-A3D5-D402-28FC-29DCC87D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69079E-747A-7EED-D746-61F2DD88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E69A85-7D34-4D5F-148D-77A2548CEE4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4F7F4A-C9FD-9857-BE2D-6E7E44F791C6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068F052-DF8E-A09C-100D-DD93D926B7A8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4685DF4-E60C-3106-7927-F78BE861C91C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F84316-21FB-E0ED-BB0F-4548264259D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192673-2393-79D2-0F8D-48C8FBD2DF0C}"/>
              </a:ext>
            </a:extLst>
          </p:cNvPr>
          <p:cNvSpPr txBox="1"/>
          <p:nvPr/>
        </p:nvSpPr>
        <p:spPr>
          <a:xfrm>
            <a:off x="6810882" y="2994009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9FF5-2F14-C825-E9C5-07EE5B8D333F}"/>
              </a:ext>
            </a:extLst>
          </p:cNvPr>
          <p:cNvSpPr txBox="1"/>
          <p:nvPr/>
        </p:nvSpPr>
        <p:spPr>
          <a:xfrm>
            <a:off x="6691329" y="4373578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0C14E9D-0513-A7A1-F1ED-40C1F3400A19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8A8C18F-603D-80D3-BA55-7A599B8ADCD5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2138886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5CB4-4B8A-7306-E08C-6C65C895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F8E92-856F-B80C-02CF-A357C372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AB280-0A82-5269-B879-F0E68C6E4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3C8890-0FFE-38D6-F0EA-FC7B6AAA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6E16747-2286-FB93-A6B6-18BC12163319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E33845-9C63-B05D-BA55-06482786B523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515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582C-C176-9CCF-2996-37C7B57A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1D85E-2752-A2CF-A190-633BAA3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E796D-7569-EBB1-D415-05EAC00F1A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C01EDA-A560-7DE6-1CD7-BD47E820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A38109-7E12-AAA2-91F1-BEC139044636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B310F5-DDDF-204E-721B-4FFAC53BD8A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7D79EB-EC0E-92C5-CC06-E8DCD3D9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826762-3F47-65EF-CCAF-2041493C741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045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849B-2C86-F369-E497-9F6F8A7A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F4F49-3E57-85E5-0726-9BC9FB31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3468B-78EE-A1C1-166D-3F420EAB21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67CFC-8D75-6DF0-690A-C7F7CB18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508C80-76AB-0277-CB0F-5040269365E8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C1FD4A-92EA-58C3-F036-7C479A51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5291A20-F4F1-D5B4-1DA3-8A251678CE1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4BA1BE-99E9-7FE8-59A4-F6C9A49F55D3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CAC40B-1E1A-0C5F-742B-AC1125E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B02D2F-7506-C7E7-6626-82705EF5BF5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F5C5114-42F3-7F83-B581-D3FB145CE7D2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81BD2B6-5BAF-7B95-6E3A-B976347B95D9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2B27D15-8CC0-BB46-E6F9-FE6A5CB0C3CE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720165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AC4C-4554-E136-AC2F-B68EAEC6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C2F0-DDDF-1E0E-0DA0-87AFC170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A7ED4E-1E95-BAA7-B884-73443F953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03AD3-1E4C-6961-0A4E-8C5050CA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9A4D5F-ED5F-7269-33E7-053A20E332CD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E640A8-4F26-D1E4-6665-B534B6F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E1DD30-584B-E4F1-BB5E-AF8327FB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C8593-BA90-435C-6227-9DC0FCCA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2D378D-BEEA-6E3C-7108-4706D9DB19DC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B69DEE4-9738-4AAF-7953-3C65164F182E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6F89F3C-B8DE-C9B1-1E33-DE99C34B53EF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0077E0-FBF8-8822-09DF-21A0755CA55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2DEA56-B09E-07C1-B892-E96866A68E2C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3D4D56E-1A7A-1E05-FB17-BED8F706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43575B3-6748-89CE-081E-45674BABCC39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607ACD1-8E89-BC00-BB1A-2478C3ABE1B1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DACFEFF-79EA-FC42-FFC3-2E527A7D7E91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53EDBB4-F4D2-B1CD-3543-60D7B9E30391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9267852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AC0C-9EC1-2921-BB2B-70BDB2AC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40BFE-53B7-A651-F9DC-C2BCD1F6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4C25C-D6F4-6279-096F-9CC655821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F37D57-2831-BDB9-5493-F22A07DF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2ECF45-43B3-0BF6-1840-DE64A5645585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BB75F2-9688-A3DC-98C1-F8C6DBEF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7CAD954-E4C4-4385-36CC-76A23336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4711F2-74A8-BCD3-C43C-7500E492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18D75E-E567-7E52-4D81-CCC50D162D0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C4CC36-42B9-C3A1-3CBA-489733E7B506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6F3F18E-E016-3B76-26F7-23D14CF62DE3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1F8500-07DB-D8E5-DA8A-FB2F87E5216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5D7D20-AC6D-F897-DFA5-3EF4B43B7409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55260C-38AC-A1F4-892B-D47449A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B9CE76D-2B7D-CD50-1CD2-DB4E9E52B616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CB0FB0-1571-FCB4-7B52-3C6ECF06D872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A5EFA5-431D-AC75-7189-ABD64CF7987D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9E9B795-B1B1-1B75-8AFD-8B61B51ECAE6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9D6D72F-629B-FAE7-265B-9DA6FEFA34EF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677451E-255B-F881-B0A4-64AECE8D8C17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5B37873-0A86-0570-6A76-15B56714F168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3997668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F686-B99E-B686-51B3-A1082A6F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CAF8-A0FC-C820-BDA9-A07452A8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FB358-9297-3078-0C45-CD21DBB51C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D595D-914A-F219-451B-92EC5464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0136EE-759E-ADD1-032B-9788EFCE5497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9556AB-D12A-8AB4-C0B3-7CC6632A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3EF1B-DF5D-84AC-1156-F55D40F6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B1C968-0F86-3F88-2DDB-5F39801F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130455-FFD8-848A-AAE0-3FA49AEA7097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ACABDD5-FCAE-6DC5-3A98-022F7ABC74E3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8803B8E-806B-6403-307E-BB551F9DE04E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7363D1-FC22-BCA2-22EA-61EEC2CD92DC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170A21-28EF-0AF8-3E53-D6C8707388A7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079A0D-D933-773A-24F5-73025CDB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35D5EC-F64B-B59C-1961-BD95098862B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86FE362-65D5-7928-E2CB-60C83DF0E330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E015A4-9DF8-B64E-58CD-6CB5DE4B00E1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8DB186F-3579-FC53-B49F-1F016ACABC04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60AA31-6761-0951-FDAE-C198585B3B2B}"/>
              </a:ext>
            </a:extLst>
          </p:cNvPr>
          <p:cNvSpPr txBox="1"/>
          <p:nvPr/>
        </p:nvSpPr>
        <p:spPr>
          <a:xfrm>
            <a:off x="251037" y="4300742"/>
            <a:ext cx="162736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FindMoreButton.jte</a:t>
            </a:r>
            <a:endParaRPr lang="de-DE" sz="105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472D06-6CBE-9F7A-23EC-B2F4723ABA35}"/>
              </a:ext>
            </a:extLst>
          </p:cNvPr>
          <p:cNvSpPr txBox="1"/>
          <p:nvPr/>
        </p:nvSpPr>
        <p:spPr>
          <a:xfrm>
            <a:off x="251037" y="4611108"/>
            <a:ext cx="1467068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RecipeSearch.tsx</a:t>
            </a:r>
            <a:endParaRPr lang="de-DE" sz="105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41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BBC4-E4AD-B1B8-98FA-3E720663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EB42-29DE-6481-BD5C-74741C30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448F802-A483-7FBA-2287-95C5156109F2}"/>
              </a:ext>
            </a:extLst>
          </p:cNvPr>
          <p:cNvSpPr txBox="1"/>
          <p:nvPr/>
        </p:nvSpPr>
        <p:spPr>
          <a:xfrm>
            <a:off x="339911" y="883022"/>
            <a:ext cx="488948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Architekturen für 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ECFBA52-57EA-905D-5E55-CCE0A24B4B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78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6334-9055-87DA-2932-F79A8345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F387-F5A9-FFCB-1623-0CF5A289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566146-BBCC-9362-8C0F-25E23938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D1E445D-FE47-53B8-4DFE-03CF0D83D58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 lvl="1"/>
            <a:endParaRPr lang="de-DE" sz="21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3EE296-476F-8955-6AF4-1663E76EF7D3}"/>
              </a:ext>
            </a:extLst>
          </p:cNvPr>
          <p:cNvSpPr txBox="1"/>
          <p:nvPr/>
        </p:nvSpPr>
        <p:spPr>
          <a:xfrm>
            <a:off x="244552" y="3958161"/>
            <a:ext cx="4772460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=2000, dafür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delay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raus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80942C2-40D7-3758-3C0C-2B4EC44CC67A}"/>
              </a:ext>
            </a:extLst>
          </p:cNvPr>
          <p:cNvSpPr txBox="1"/>
          <p:nvPr/>
        </p:nvSpPr>
        <p:spPr>
          <a:xfrm>
            <a:off x="244552" y="4318155"/>
            <a:ext cx="4602542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demo-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config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slowDown_search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=2000,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debounce_search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99867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47280-1FC2-AF2C-3E63-3D867EC5E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9861D-016F-5289-4615-734830BE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849721B-7EAD-0AE0-244D-24EBF5F0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68528C0-EB76-D5F4-21A5-1B3FC3B0D7D0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HTMX führt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>
                <a:solidFill>
                  <a:srgbClr val="36544F"/>
                </a:solidFill>
              </a:rPr>
              <a:t>nacheinander</a:t>
            </a:r>
            <a:r>
              <a:rPr lang="de-DE" b="0" dirty="0">
                <a:solidFill>
                  <a:srgbClr val="36544F"/>
                </a:solidFill>
              </a:rPr>
              <a:t> aus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In der SPA können wir das selbst entscheiden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26625165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25A92-743A-4D7F-8DC2-F249E379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A69FB-DB26-CA93-0E19-29DC6CC5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767F119-DFE7-2468-3665-22B177C5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57387A4-5EF3-5F8F-90D5-6A11BB4718E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HTMX führt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>
                <a:solidFill>
                  <a:srgbClr val="36544F"/>
                </a:solidFill>
              </a:rPr>
              <a:t>nacheinander</a:t>
            </a:r>
            <a:r>
              <a:rPr lang="de-DE" b="0" dirty="0">
                <a:solidFill>
                  <a:srgbClr val="36544F"/>
                </a:solidFill>
              </a:rPr>
              <a:t> aus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"Alte" Request werden nicht verworfen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In der SPA können wir das selbst entscheiden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F38263-4657-9055-A473-911B756A51E7}"/>
              </a:ext>
            </a:extLst>
          </p:cNvPr>
          <p:cNvSpPr txBox="1"/>
          <p:nvPr/>
        </p:nvSpPr>
        <p:spPr>
          <a:xfrm>
            <a:off x="251037" y="4185139"/>
            <a:ext cx="2818400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</a:t>
            </a:r>
            <a:endParaRPr lang="de-DE" sz="11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DBAE-F8C2-5023-A2A6-11DDC30D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95A6B16-B911-3BB0-103F-13952271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900" y="1578469"/>
            <a:ext cx="3497929" cy="35442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9E20E1D-D2AA-56BD-6D63-2717A81B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73" y="1608305"/>
            <a:ext cx="3439038" cy="34845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5686EB-309F-A2D1-E79C-0EF3BDFC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BED1EDE-B563-7522-4A74-DBEA84F9E80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Beim Aufruf der Rezept-Seite soll der Rahmen unverändert bleiben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4471FD-3568-8D99-34EA-1302F35AED1A}"/>
              </a:ext>
            </a:extLst>
          </p:cNvPr>
          <p:cNvCxnSpPr>
            <a:cxnSpLocks/>
          </p:cNvCxnSpPr>
          <p:nvPr/>
        </p:nvCxnSpPr>
        <p:spPr>
          <a:xfrm>
            <a:off x="2016868" y="3298482"/>
            <a:ext cx="3093396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A5C9725-C368-F23A-637A-B70D2B966B50}"/>
              </a:ext>
            </a:extLst>
          </p:cNvPr>
          <p:cNvSpPr/>
          <p:nvPr/>
        </p:nvSpPr>
        <p:spPr>
          <a:xfrm>
            <a:off x="2341124" y="1902155"/>
            <a:ext cx="856033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614F82D-36C4-7701-6339-B13F545CB3FD}"/>
              </a:ext>
            </a:extLst>
          </p:cNvPr>
          <p:cNvSpPr/>
          <p:nvPr/>
        </p:nvSpPr>
        <p:spPr>
          <a:xfrm>
            <a:off x="2827506" y="2149637"/>
            <a:ext cx="450715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5B85994-3441-81D6-70AB-90967F9CCCED}"/>
              </a:ext>
            </a:extLst>
          </p:cNvPr>
          <p:cNvSpPr/>
          <p:nvPr/>
        </p:nvSpPr>
        <p:spPr>
          <a:xfrm>
            <a:off x="7458782" y="1870642"/>
            <a:ext cx="750706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A13FCEA-E2BC-B365-BBE1-FC740C871614}"/>
              </a:ext>
            </a:extLst>
          </p:cNvPr>
          <p:cNvSpPr/>
          <p:nvPr/>
        </p:nvSpPr>
        <p:spPr>
          <a:xfrm>
            <a:off x="7709225" y="2121327"/>
            <a:ext cx="450715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781E871-05C9-A87F-3057-9DB9B8AB8EC1}"/>
              </a:ext>
            </a:extLst>
          </p:cNvPr>
          <p:cNvSpPr txBox="1"/>
          <p:nvPr/>
        </p:nvSpPr>
        <p:spPr>
          <a:xfrm>
            <a:off x="3740751" y="3051573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2674913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1ACB-5213-856F-A0D5-255F1AD3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BEFD5-F655-4581-2855-DB9290C7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ACBF1C2-ABEE-F9FD-9C08-5648B1027BC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0" lvl="1" indent="0">
              <a:spcBef>
                <a:spcPts val="750"/>
              </a:spcBef>
              <a:buNone/>
            </a:pPr>
            <a:endParaRPr lang="de-DE" sz="24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945876-1176-9D0F-BEBD-CBE76A8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04A527-44FF-E5D0-158D-BDB5707B1326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975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E208-2CD6-D2A5-EAF9-D87E0FB6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544B1-9D3A-18A4-0E77-0383E4EA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6EEDAC1-F13A-7FB6-4FE7-1F363761FEE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26E77A-B9D6-DFB0-6C6D-E4FC80B2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B7CAFF5-7F87-7854-EC96-A36E9F6CE413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285CCB-0613-C64B-01D1-449A28C2F18B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D5893B-DD0D-EAD3-4D8A-F19127D06F64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52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EB7B-6ECE-A7FC-F3AE-75FA71B87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93087-4115-BE08-9B8D-024CA42A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35C3876-D37A-A638-B198-4E42379997A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</a:p>
          <a:p>
            <a:pPr lvl="1">
              <a:buFontTx/>
              <a:buChar char="-"/>
            </a:pPr>
            <a:endParaRPr lang="de-DE" sz="2100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Das funktioniert </a:t>
            </a:r>
            <a:r>
              <a:rPr lang="de-DE" b="0" dirty="0"/>
              <a:t>clientseitig</a:t>
            </a:r>
            <a:r>
              <a:rPr lang="de-DE" b="0" dirty="0">
                <a:solidFill>
                  <a:srgbClr val="36544F"/>
                </a:solidFill>
              </a:rPr>
              <a:t> mit allen SPA-Routern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4D2B51-AC65-6B01-E934-CEC169E7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70F668-BA70-1DF9-087D-9AF8C9CD9B6D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AA598F4-CED4-B034-8A05-B0DDDFC30418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2B839A-74C7-3936-7917-836EA74000D2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11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89E4-30F4-F8DD-D402-CACE9341C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AE35A-A3A6-C895-86E7-AF5ADEA0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7454BFE-DF45-54FA-292E-9A1462CD5598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Für Klick ohne JavaScript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Für Klick mit JavaScript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 im Browser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BC00F-DA7C-9059-0B0F-2D2FF8F824C1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2329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D74B-16B8-DC5D-5902-345C8678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F8F51-EE14-78E5-3053-E52A476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0FC3BA2-8513-D6BB-9040-34B309EBD6C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AE1A9-91A7-2EEE-9782-86F32651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C5075C5-D270-C800-C495-E941F5A4D293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DD23D52-97EB-E15B-71E2-CC8340C417AD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F754595-163A-BD5C-8CCC-2A6E3CB28495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592AF6-DF54-DBAF-9FC3-C607F136821F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76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D5211-44B8-73D2-53E2-3057F5F5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BCEE2-E170-E120-4F33-D42DF326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AEDCBEC-CB6D-B58C-7D4C-834D62E50374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F33A992-F26A-7DAE-44D6-9D3D30E5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76FDC2E-5647-E4A8-4CFD-90BF1E79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3A0080-FC82-5545-F93F-29AE8E556231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73B970E-3BFB-19EF-2DA5-67AFAA70B043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48E6E2-A4E0-F0B8-C6C4-D56381FF09FA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97E75AD-1588-F6A3-F2FA-D995E672E68E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E2EEE5CE-30B7-F141-2A75-D9DF2E098DCC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BF27A72-6849-B8EA-A914-187DCCF5B640}"/>
              </a:ext>
            </a:extLst>
          </p:cNvPr>
          <p:cNvSpPr/>
          <p:nvPr/>
        </p:nvSpPr>
        <p:spPr>
          <a:xfrm>
            <a:off x="6146055" y="2308822"/>
            <a:ext cx="2607125" cy="2407352"/>
          </a:xfrm>
          <a:prstGeom prst="rect">
            <a:avLst/>
          </a:prstGeom>
          <a:noFill/>
          <a:ln w="41275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9D664A3-D024-7F80-136B-CFB18B4E98AC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8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70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81646-26C7-59D5-DC49-3D69E6A6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AB8BF-A2DC-B864-0581-8AC6232F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0F7FADB-07F6-EF62-F5BC-8619F0BE19B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66788A-7048-16BE-8575-4A275A15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98E571-18C9-A0FE-CB37-539B75DE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4AC09E2-B7C0-3BCA-3FF9-D8AE352B6E59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3A1754-A84A-1249-7FBE-AB6B84804671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26CCB5E-ACD6-CA22-F2FF-2A811745E2D9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88D4F25-E5FE-6CDE-299B-EFE103D0AB33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AF653B9-4839-DCD6-CA48-6A7A4475039E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A2252BB-E9BE-F55E-D2D6-8F4B52910A86}"/>
              </a:ext>
            </a:extLst>
          </p:cNvPr>
          <p:cNvCxnSpPr>
            <a:cxnSpLocks/>
          </p:cNvCxnSpPr>
          <p:nvPr/>
        </p:nvCxnSpPr>
        <p:spPr>
          <a:xfrm>
            <a:off x="3118379" y="33802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B5BFED1-E35D-D7BD-087A-B898AB5756A3}"/>
              </a:ext>
            </a:extLst>
          </p:cNvPr>
          <p:cNvSpPr txBox="1"/>
          <p:nvPr/>
        </p:nvSpPr>
        <p:spPr>
          <a:xfrm>
            <a:off x="3431330" y="3133997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hx-select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7BCE1CC-14D7-345A-333B-BE4186AD3436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13F059-8304-5E32-6942-DCB12AC2B2F7}"/>
              </a:ext>
            </a:extLst>
          </p:cNvPr>
          <p:cNvSpPr/>
          <p:nvPr/>
        </p:nvSpPr>
        <p:spPr>
          <a:xfrm>
            <a:off x="6184275" y="2616158"/>
            <a:ext cx="2568906" cy="210001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DFF4EB1-88AD-C627-7DEF-1AD12BBC9179}"/>
              </a:ext>
            </a:extLst>
          </p:cNvPr>
          <p:cNvSpPr txBox="1"/>
          <p:nvPr/>
        </p:nvSpPr>
        <p:spPr>
          <a:xfrm>
            <a:off x="6184274" y="2534112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CBA8CB-0020-C701-FC97-167913B4A679}"/>
              </a:ext>
            </a:extLst>
          </p:cNvPr>
          <p:cNvSpPr txBox="1"/>
          <p:nvPr/>
        </p:nvSpPr>
        <p:spPr>
          <a:xfrm>
            <a:off x="6184274" y="4480696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33635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8247-BB4D-54C7-5393-EADD4928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8E48B-360C-7283-D092-D4DCE156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227CDFBE-3BCE-B37D-0270-FFD189B2B558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6FA040-E3D6-B62A-040B-B38E2EFB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04F420-F2AD-31C1-15BA-EA2FCA99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7149BEB-4B31-0CB1-8123-C58467A5D21C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06FD4D-B990-DFC6-69B9-C9C314E802FC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E448A8-1028-466B-F010-F47FE7038817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1E34C97-D800-4ED9-B909-BE0178CEE67B}"/>
              </a:ext>
            </a:extLst>
          </p:cNvPr>
          <p:cNvCxnSpPr>
            <a:cxnSpLocks/>
          </p:cNvCxnSpPr>
          <p:nvPr/>
        </p:nvCxnSpPr>
        <p:spPr>
          <a:xfrm>
            <a:off x="3118379" y="33802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34B151D-A06B-7B85-FE97-2B1B28A1EAF0}"/>
              </a:ext>
            </a:extLst>
          </p:cNvPr>
          <p:cNvSpPr txBox="1"/>
          <p:nvPr/>
        </p:nvSpPr>
        <p:spPr>
          <a:xfrm>
            <a:off x="3431330" y="3133997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hx-select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9584120-5564-77E9-460D-7738BBC63B32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6A0BDBE-FBBD-F1FA-F1BC-37ABA545F55B}"/>
              </a:ext>
            </a:extLst>
          </p:cNvPr>
          <p:cNvSpPr txBox="1"/>
          <p:nvPr/>
        </p:nvSpPr>
        <p:spPr>
          <a:xfrm>
            <a:off x="6184274" y="2534112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44CFA41-58A9-BC07-E424-09680BBD1C2A}"/>
              </a:ext>
            </a:extLst>
          </p:cNvPr>
          <p:cNvSpPr txBox="1"/>
          <p:nvPr/>
        </p:nvSpPr>
        <p:spPr>
          <a:xfrm>
            <a:off x="6184274" y="4480696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7F73FC4-1C29-7782-9E79-12443EC0C18A}"/>
              </a:ext>
            </a:extLst>
          </p:cNvPr>
          <p:cNvCxnSpPr>
            <a:cxnSpLocks/>
          </p:cNvCxnSpPr>
          <p:nvPr/>
        </p:nvCxnSpPr>
        <p:spPr>
          <a:xfrm>
            <a:off x="3118379" y="4458688"/>
            <a:ext cx="1839498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CB0281F-335C-FECA-A2A2-969B94C814AA}"/>
              </a:ext>
            </a:extLst>
          </p:cNvPr>
          <p:cNvCxnSpPr>
            <a:cxnSpLocks/>
          </p:cNvCxnSpPr>
          <p:nvPr/>
        </p:nvCxnSpPr>
        <p:spPr>
          <a:xfrm>
            <a:off x="3118379" y="4076316"/>
            <a:ext cx="1839498" cy="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06E67D-2124-1621-C0DA-0C7D637B666A}"/>
              </a:ext>
            </a:extLst>
          </p:cNvPr>
          <p:cNvCxnSpPr>
            <a:cxnSpLocks/>
          </p:cNvCxnSpPr>
          <p:nvPr/>
        </p:nvCxnSpPr>
        <p:spPr>
          <a:xfrm>
            <a:off x="4957877" y="4059840"/>
            <a:ext cx="0" cy="40438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6F24BADD-5B32-9A60-E9D5-56B9F34A5C6E}"/>
              </a:ext>
            </a:extLst>
          </p:cNvPr>
          <p:cNvSpPr txBox="1"/>
          <p:nvPr/>
        </p:nvSpPr>
        <p:spPr>
          <a:xfrm>
            <a:off x="3431330" y="3773878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37F4EEE-BFE0-2009-8202-32AB6150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4695" r="7702" b="416"/>
          <a:stretch/>
        </p:blipFill>
        <p:spPr>
          <a:xfrm>
            <a:off x="521017" y="2677564"/>
            <a:ext cx="2220011" cy="18697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3A8F524-B756-8FD8-1129-4BEC914C24C2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5A5CF1-080D-4EBD-0D96-801693FDBD4B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754143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CE6F-F214-9AB5-A4C4-417DE76B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51F87-CF20-242C-6645-1E4E1D86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13B6419-408B-91FC-1061-07049918B17F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1: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wissen: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wie sieht das Ergebnis aus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welches Element brauche ich daraus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wo muss das auf der aktuellen Seite eingebaut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2236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7467E-EE0E-A237-AD2A-092847861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40F19-13EB-EB78-B88A-1EF9B003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42BB482-A242-BDF1-28D9-26D29DE65E0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2: Eigener Endpunkt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CE6C0B-F3E4-6494-4ABC-F7984387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209167-7234-59EF-B948-147E746287E0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D1A2F1-F619-CB92-3DA1-34C5ACBA0261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53DB8C-B7CD-44DB-1542-4F80E10BC482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749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D9B90-C5E1-F2E7-DD9A-DCD32052F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E6092-470C-E2A9-5524-C4C98365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DAD02D9B-F279-3408-D5B5-600BC66C2F8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2: Eigener Endpunkt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875D11-A09F-8D43-617C-9A894C01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19CF9B8-5022-FF24-CF89-0551CF53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E5B439D-73A3-55EF-422A-A83C121ABC71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20C4AA-829A-5793-B094-9468F719DB52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341DDD-446A-9F10-FD68-00FB90C2B1AE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C5CAEEE-B83D-3FDF-6C2C-51D76451D0F9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472A5C57-9921-1922-F99A-7E77901258BC}"/>
              </a:ext>
            </a:extLst>
          </p:cNvPr>
          <p:cNvSpPr txBox="1"/>
          <p:nvPr/>
        </p:nvSpPr>
        <p:spPr>
          <a:xfrm>
            <a:off x="3462165" y="2608397"/>
            <a:ext cx="1711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0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3F9CE7C-9962-D83B-2549-57233CD945D5}"/>
              </a:ext>
            </a:extLst>
          </p:cNvPr>
          <p:cNvSpPr/>
          <p:nvPr/>
        </p:nvSpPr>
        <p:spPr>
          <a:xfrm>
            <a:off x="6146057" y="2661474"/>
            <a:ext cx="2607123" cy="205471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EA7582-FA50-D2C8-1C3B-A320C83E7496}"/>
              </a:ext>
            </a:extLst>
          </p:cNvPr>
          <p:cNvSpPr/>
          <p:nvPr/>
        </p:nvSpPr>
        <p:spPr>
          <a:xfrm>
            <a:off x="6146057" y="1983158"/>
            <a:ext cx="2664784" cy="645364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890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F1D3-D581-5E55-47B1-F6C1DFDE0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0AF36-F09E-9C8C-7FF5-323AEBB2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EE24DE4-C739-4B97-A8A4-9E5D3A4258A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4DCB5D-E94E-EE55-B3AB-D4E4BCC5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E995E5-54F6-A477-1A5A-E3C196CF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84D3BB1-1B83-1381-96B8-1E88F73281ED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5A8B6B7-5713-FD48-90AF-B31495F50067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BD75ACE-C082-1A3F-A85D-4EE3ABC55BFA}"/>
              </a:ext>
            </a:extLst>
          </p:cNvPr>
          <p:cNvSpPr txBox="1"/>
          <p:nvPr/>
        </p:nvSpPr>
        <p:spPr>
          <a:xfrm>
            <a:off x="3462165" y="2608397"/>
            <a:ext cx="1785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0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DBBA31B-8C2D-AF9E-0646-B7EA35C2DB17}"/>
              </a:ext>
            </a:extLst>
          </p:cNvPr>
          <p:cNvCxnSpPr>
            <a:cxnSpLocks/>
          </p:cNvCxnSpPr>
          <p:nvPr/>
        </p:nvCxnSpPr>
        <p:spPr>
          <a:xfrm>
            <a:off x="3118379" y="4458688"/>
            <a:ext cx="1839498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9F46AAD-5005-4CD7-1058-BA796C995B67}"/>
              </a:ext>
            </a:extLst>
          </p:cNvPr>
          <p:cNvCxnSpPr>
            <a:cxnSpLocks/>
          </p:cNvCxnSpPr>
          <p:nvPr/>
        </p:nvCxnSpPr>
        <p:spPr>
          <a:xfrm>
            <a:off x="3118379" y="4076316"/>
            <a:ext cx="1839498" cy="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58E395F-BC54-3647-B023-D762DDA3B2CF}"/>
              </a:ext>
            </a:extLst>
          </p:cNvPr>
          <p:cNvCxnSpPr>
            <a:cxnSpLocks/>
          </p:cNvCxnSpPr>
          <p:nvPr/>
        </p:nvCxnSpPr>
        <p:spPr>
          <a:xfrm>
            <a:off x="4957877" y="4059840"/>
            <a:ext cx="0" cy="40438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76B4066-D8C7-E94F-0E89-234BDF417971}"/>
              </a:ext>
            </a:extLst>
          </p:cNvPr>
          <p:cNvSpPr txBox="1"/>
          <p:nvPr/>
        </p:nvSpPr>
        <p:spPr>
          <a:xfrm>
            <a:off x="3431330" y="3773878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DF47C9B-7549-9532-B98B-978A5CFF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4695" r="7702" b="416"/>
          <a:stretch/>
        </p:blipFill>
        <p:spPr>
          <a:xfrm>
            <a:off x="521017" y="2677564"/>
            <a:ext cx="2220011" cy="18697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EC40D05-52C3-D3A3-D088-18559D7771E4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F049877-02B7-12A3-AD2C-4B9730EBE0A0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1F5837-A47E-30EC-6ADB-EFBA6199A6A5}"/>
              </a:ext>
            </a:extLst>
          </p:cNvPr>
          <p:cNvSpPr/>
          <p:nvPr/>
        </p:nvSpPr>
        <p:spPr>
          <a:xfrm>
            <a:off x="6146057" y="1983158"/>
            <a:ext cx="2664784" cy="645364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540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8D554-A57A-DB46-0677-4BF88176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94516-C539-1F80-BE20-4B87007A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DD8344B-2B9A-12D1-29F8-6C9962626EBA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wissen: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welcher Endpunkt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wo muss Ergebnis auf der aktuellen Seite eingebaut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8874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C37D3-F605-FE5F-1DDB-338C9AE14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D02C6-97DB-54B8-4DE6-CE053FD3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E045F09-45BD-EAB2-E875-5A25382AC52E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5909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D9444-7B68-4A57-2CC3-5FA1E03AA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C0032-8FFC-9195-2CBD-7070B40A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7F905207-6D65-185C-6A9D-2D6A7A9B5356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</a:t>
            </a:r>
          </a:p>
          <a:p>
            <a:pPr marL="342900" lvl="2" indent="0">
              <a:spcBef>
                <a:spcPts val="750"/>
              </a:spcBef>
              <a:buNone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9BF70F-9267-93F6-F43F-1D91DFB4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0" y="2571750"/>
            <a:ext cx="1963457" cy="19894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C1FD6-B164-515E-EB77-41E1D502F066}"/>
              </a:ext>
            </a:extLst>
          </p:cNvPr>
          <p:cNvSpPr txBox="1"/>
          <p:nvPr/>
        </p:nvSpPr>
        <p:spPr>
          <a:xfrm>
            <a:off x="461950" y="4561213"/>
            <a:ext cx="178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1942582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534-7197-565E-E3B9-C80E93AF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8AE7C-C0ED-AB22-27A0-8423B2EC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8D40692-F096-B630-9E8C-B7AD4FCD589B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Nur den Mittelteil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EDBDC6-F7B9-543C-79DA-3A008418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0" y="2571750"/>
            <a:ext cx="1963457" cy="19894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C8E7062-61D9-A338-5D46-8D43CE5854EF}"/>
              </a:ext>
            </a:extLst>
          </p:cNvPr>
          <p:cNvSpPr txBox="1"/>
          <p:nvPr/>
        </p:nvSpPr>
        <p:spPr>
          <a:xfrm>
            <a:off x="461950" y="4561213"/>
            <a:ext cx="178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CA95B4-CF4F-107F-8D5C-7D86123C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96"/>
          <a:stretch/>
        </p:blipFill>
        <p:spPr>
          <a:xfrm>
            <a:off x="5046943" y="3023286"/>
            <a:ext cx="1963457" cy="1537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4FB299-029D-0993-8E31-900DEC05B2D3}"/>
              </a:ext>
            </a:extLst>
          </p:cNvPr>
          <p:cNvSpPr txBox="1"/>
          <p:nvPr/>
        </p:nvSpPr>
        <p:spPr>
          <a:xfrm>
            <a:off x="5046943" y="4561213"/>
            <a:ext cx="178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4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1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2CCCC-9D84-79DC-2233-1A4AFFB4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2AB5D-C4F3-C81D-E6D9-5AD4EDD9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CD35CBD-3880-836A-AB48-3F1CA6E70F2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Single-Page-Anwendungen: Eure Meinung!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3B8A716-821C-B4AF-DD20-BC36A796A9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Wo machen SPA Sinn? </a:t>
            </a:r>
            <a:r>
              <a:rPr lang="de-DE" sz="2000" dirty="0">
                <a:solidFill>
                  <a:srgbClr val="36544F"/>
                </a:solidFill>
              </a:rPr>
              <a:t>🤔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Welche Probleme gibt es damit? </a:t>
            </a:r>
            <a:r>
              <a:rPr lang="de-DE" sz="2000" dirty="0">
                <a:solidFill>
                  <a:srgbClr val="36544F"/>
                </a:solidFill>
              </a:rPr>
              <a:t>🤷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Gängige Vorurteile? </a:t>
            </a:r>
            <a:r>
              <a:rPr lang="de-DE" sz="2000" dirty="0">
                <a:solidFill>
                  <a:srgbClr val="36544F"/>
                </a:solidFill>
              </a:rPr>
              <a:t>🤬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D673E1-542C-06A3-0631-34BBAD68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6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B455-C19E-A383-8CBC-E5202CBD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8105C-7DC3-51F3-1818-0DC52CC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289C995-BEBD-D25E-84E1-4820C6BB01A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7D2F2-011D-FFB4-F6BC-F7262907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05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8A73-B8C4-22C6-129D-3F3208E8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FA374-44B0-B581-C6AC-9095C954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1687247-C561-211E-0F0D-1B5868BE2B4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D6C5D0-F28A-D823-46DA-69117296E765}"/>
              </a:ext>
            </a:extLst>
          </p:cNvPr>
          <p:cNvSpPr txBox="1"/>
          <p:nvPr/>
        </p:nvSpPr>
        <p:spPr>
          <a:xfrm>
            <a:off x="267674" y="3543209"/>
            <a:ext cx="317266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2BF419-F033-7D23-64E0-D6FF77F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EBF337-4EB9-7F70-C98B-8AF595A56B4C}"/>
              </a:ext>
            </a:extLst>
          </p:cNvPr>
          <p:cNvSpPr txBox="1"/>
          <p:nvPr/>
        </p:nvSpPr>
        <p:spPr>
          <a:xfrm>
            <a:off x="267673" y="4089416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RecipePageContent.tsx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2C7A4-BB74-CC4C-9CBE-3C4DFF1CB454}"/>
              </a:ext>
            </a:extLst>
          </p:cNvPr>
          <p:cNvSpPr txBox="1"/>
          <p:nvPr/>
        </p:nvSpPr>
        <p:spPr>
          <a:xfrm>
            <a:off x="267674" y="1345396"/>
            <a:ext cx="4137671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slowDown_GetFeedbacks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=3000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3A9435-60A4-D03B-CCF2-215A40B026D2}"/>
              </a:ext>
            </a:extLst>
          </p:cNvPr>
          <p:cNvSpPr txBox="1"/>
          <p:nvPr/>
        </p:nvSpPr>
        <p:spPr>
          <a:xfrm>
            <a:off x="267673" y="1847660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slowDown_GetRecipe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67CE44-BE91-EDFE-4756-7A422744A326}"/>
              </a:ext>
            </a:extLst>
          </p:cNvPr>
          <p:cNvSpPr txBox="1"/>
          <p:nvPr/>
        </p:nvSpPr>
        <p:spPr>
          <a:xfrm>
            <a:off x="267673" y="2418267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Spring Controller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Debug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985C64-51C7-1D07-F67E-C3ECD93C3237}"/>
              </a:ext>
            </a:extLst>
          </p:cNvPr>
          <p:cNvSpPr txBox="1"/>
          <p:nvPr/>
        </p:nvSpPr>
        <p:spPr>
          <a:xfrm>
            <a:off x="265084" y="2960461"/>
            <a:ext cx="3861955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 Gesamtdauer</a:t>
            </a:r>
          </a:p>
        </p:txBody>
      </p:sp>
    </p:spTree>
    <p:extLst>
      <p:ext uri="{BB962C8B-B14F-4D97-AF65-F5344CB8AC3E}">
        <p14:creationId xmlns:p14="http://schemas.microsoft.com/office/powerpoint/2010/main" val="1047777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82BD-64CE-04F0-0B45-8E74E760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9F6D9-0306-9ECA-AE02-845DA27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0151CEEB-AA37-9F1F-3C3A-E5AF65F54C9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195213-E7EC-4EDA-E572-E8A386A0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2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7F2E9-42E7-E2ED-EAF9-CA3ABE4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3B7BE-AE0C-0FB4-8251-B144985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A591F8-0E37-05CD-747B-BABA913B215A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7EAAB1-0F3B-BB49-B0D2-B9B99D6B6B79}"/>
              </a:ext>
            </a:extLst>
          </p:cNvPr>
          <p:cNvSpPr txBox="1"/>
          <p:nvPr/>
        </p:nvSpPr>
        <p:spPr>
          <a:xfrm>
            <a:off x="267676" y="1495749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Feedback.jte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FA2E23-8F9B-D330-8664-D3D4C05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887F3B-1F0E-51C0-8376-A30B6677E44D}"/>
              </a:ext>
            </a:extLst>
          </p:cNvPr>
          <p:cNvSpPr txBox="1"/>
          <p:nvPr/>
        </p:nvSpPr>
        <p:spPr>
          <a:xfrm>
            <a:off x="267675" y="2041956"/>
            <a:ext cx="446147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http://localhost:8080/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/25?slowdown=2000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A17386-F082-7694-AA0B-86068ACB2D95}"/>
              </a:ext>
            </a:extLst>
          </p:cNvPr>
          <p:cNvSpPr txBox="1"/>
          <p:nvPr/>
        </p:nvSpPr>
        <p:spPr>
          <a:xfrm>
            <a:off x="267675" y="2611393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</a:t>
            </a:r>
          </a:p>
        </p:txBody>
      </p:sp>
    </p:spTree>
    <p:extLst>
      <p:ext uri="{BB962C8B-B14F-4D97-AF65-F5344CB8AC3E}">
        <p14:creationId xmlns:p14="http://schemas.microsoft.com/office/powerpoint/2010/main" val="40610199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45DB-8B4D-01B2-E444-913494DE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044D7-8A08-AD44-034C-B9640E19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6EBC3-7352-486F-6019-69E3229FFE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3F6FCC-7F1A-B667-653B-A864C6B1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17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7752-D21E-9ACE-F4C2-4844F85F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534DE-3CC1-C6CC-6726-17CADA68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401EC-4C71-1CAA-AA6B-78EC3E16E9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998019-B218-9604-895A-1B4C44E2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1DC242-22F5-3049-BDB7-579DAB3E842C}"/>
              </a:ext>
            </a:extLst>
          </p:cNvPr>
          <p:cNvSpPr txBox="1"/>
          <p:nvPr/>
        </p:nvSpPr>
        <p:spPr>
          <a:xfrm>
            <a:off x="400937" y="1816547"/>
            <a:ext cx="358623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IngredientsSection.tsx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78E8-1FCB-371F-9860-2A6F59B6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0FCB-2103-5620-4583-29E340A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5D955-29E7-9628-9033-8A1C2A12B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74131-7C6F-D395-0504-94F9FC39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23DD57A-A964-2F64-DCF3-38E2A185AFAE}"/>
              </a:ext>
            </a:extLst>
          </p:cNvPr>
          <p:cNvSpPr txBox="1"/>
          <p:nvPr/>
        </p:nvSpPr>
        <p:spPr>
          <a:xfrm>
            <a:off x="259032" y="1816547"/>
            <a:ext cx="262123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88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08DA-B62A-0E6E-86DF-441ECB94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8D439-CE24-C199-9AE8-CAD30FB7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A0AEC-5FEF-E89E-3A27-48A3A5DCCE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950268-4860-15C4-5B75-7DA6A2479AE2}"/>
              </a:ext>
            </a:extLst>
          </p:cNvPr>
          <p:cNvSpPr txBox="1"/>
          <p:nvPr/>
        </p:nvSpPr>
        <p:spPr>
          <a:xfrm>
            <a:off x="259032" y="1784885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537150-D60D-29F4-C7C4-11728053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38" y="1699914"/>
            <a:ext cx="3500231" cy="10777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77A85-AF05-273F-16FB-1326A970A78C}"/>
              </a:ext>
            </a:extLst>
          </p:cNvPr>
          <p:cNvSpPr/>
          <p:nvPr/>
        </p:nvSpPr>
        <p:spPr>
          <a:xfrm>
            <a:off x="5996609" y="2350207"/>
            <a:ext cx="2179983" cy="339983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3007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B73AA-A21A-2C38-CAF5-C0B81E14D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1DF2626-EDE5-4FE7-FB6D-1A460997A4CB}"/>
              </a:ext>
            </a:extLst>
          </p:cNvPr>
          <p:cNvSpPr/>
          <p:nvPr/>
        </p:nvSpPr>
        <p:spPr>
          <a:xfrm>
            <a:off x="-6" y="951441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SPA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C327C23-C683-EC8C-197C-99AD504BF4E0}"/>
              </a:ext>
            </a:extLst>
          </p:cNvPr>
          <p:cNvSpPr txBox="1"/>
          <p:nvPr/>
        </p:nvSpPr>
        <p:spPr>
          <a:xfrm>
            <a:off x="7046276" y="260609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6B36B4A-952A-8041-C732-74138D5ED17D}"/>
              </a:ext>
            </a:extLst>
          </p:cNvPr>
          <p:cNvSpPr/>
          <p:nvPr/>
        </p:nvSpPr>
        <p:spPr>
          <a:xfrm>
            <a:off x="0" y="-141904"/>
            <a:ext cx="9144000" cy="1364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7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</a:t>
            </a:r>
            <a:endParaRPr lang="de-DE" sz="7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94767E-B61C-C6CA-6F7D-A2D9DC800151}"/>
              </a:ext>
            </a:extLst>
          </p:cNvPr>
          <p:cNvSpPr/>
          <p:nvPr/>
        </p:nvSpPr>
        <p:spPr>
          <a:xfrm>
            <a:off x="-1" y="3084274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C7B2C4-ECFE-14F5-80A7-981E01E71207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7E7BD3E-6759-C052-2EAE-58C90213D3C6}"/>
              </a:ext>
            </a:extLst>
          </p:cNvPr>
          <p:cNvSpPr/>
          <p:nvPr/>
        </p:nvSpPr>
        <p:spPr>
          <a:xfrm>
            <a:off x="-2" y="2152991"/>
            <a:ext cx="9143999" cy="154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0D7C37B-73D9-B95D-EA1D-59D3B1BB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B74D0F-AC0F-4A69-F753-DE227178876D}"/>
              </a:ext>
            </a:extLst>
          </p:cNvPr>
          <p:cNvSpPr/>
          <p:nvPr/>
        </p:nvSpPr>
        <p:spPr>
          <a:xfrm rot="21096198">
            <a:off x="1395350" y="631709"/>
            <a:ext cx="3224151" cy="1107996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544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SPA/</a:t>
            </a:r>
            <a:r>
              <a:rPr lang="de-DE" dirty="0" err="1"/>
              <a:t>Fullstack</a:t>
            </a:r>
            <a:r>
              <a:rPr lang="de-DE" dirty="0"/>
              <a:t>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51F6B-B5BF-6CBD-2A03-9CD7A69A0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05639-05E5-92C2-1332-7946C24E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A5CC9D-4216-95B5-1069-B283282C25CA}"/>
              </a:ext>
            </a:extLst>
          </p:cNvPr>
          <p:cNvSpPr txBox="1"/>
          <p:nvPr/>
        </p:nvSpPr>
        <p:spPr>
          <a:xfrm>
            <a:off x="339911" y="883022"/>
            <a:ext cx="282320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Alternativen zur SPA</a:t>
            </a:r>
          </a:p>
        </p:txBody>
      </p:sp>
    </p:spTree>
    <p:extLst>
      <p:ext uri="{BB962C8B-B14F-4D97-AF65-F5344CB8AC3E}">
        <p14:creationId xmlns:p14="http://schemas.microsoft.com/office/powerpoint/2010/main" val="24227379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SPA/</a:t>
            </a:r>
            <a:r>
              <a:rPr lang="de-DE" dirty="0" err="1"/>
              <a:t>Fullstack</a:t>
            </a:r>
            <a:r>
              <a:rPr lang="de-DE" dirty="0"/>
              <a:t>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</a:t>
            </a:r>
            <a:r>
              <a:rPr lang="de-DE" b="0" dirty="0" err="1">
                <a:solidFill>
                  <a:srgbClr val="36544F"/>
                </a:solidFill>
              </a:rPr>
              <a:t>Benutzer:innen</a:t>
            </a:r>
            <a:r>
              <a:rPr lang="de-DE" b="0" dirty="0">
                <a:solidFill>
                  <a:srgbClr val="36544F"/>
                </a:solidFill>
              </a:rPr>
              <a:t> erfüllt? 😈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84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SPA/</a:t>
            </a:r>
            <a:r>
              <a:rPr lang="de-DE" dirty="0" err="1"/>
              <a:t>Fullstack</a:t>
            </a:r>
            <a:r>
              <a:rPr lang="de-DE" dirty="0"/>
              <a:t>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Wenn man einen Server-Stack schon hat, </a:t>
            </a:r>
            <a:r>
              <a:rPr lang="de-DE" b="0">
                <a:solidFill>
                  <a:srgbClr val="36544F"/>
                </a:solidFill>
              </a:rPr>
              <a:t>vielleicht legitime Wahl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/md-</a:t>
            </a:r>
            <a:r>
              <a:rPr lang="de-DE" sz="2000" b="1" dirty="0" err="1">
                <a:solidFill>
                  <a:srgbClr val="1778B8"/>
                </a:solidFill>
              </a:rPr>
              <a:t>dev</a:t>
            </a:r>
            <a:r>
              <a:rPr lang="de-DE" sz="2000" b="1" dirty="0">
                <a:solidFill>
                  <a:srgbClr val="1778B8"/>
                </a:solidFill>
              </a:rPr>
              <a:t>-</a:t>
            </a:r>
            <a:r>
              <a:rPr lang="de-DE" sz="2000" b="1" dirty="0" err="1">
                <a:solidFill>
                  <a:srgbClr val="1778B8"/>
                </a:solidFill>
              </a:rPr>
              <a:t>days-htmx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9BDE69-C9A2-8F74-CD61-80AFAEE34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68334"/>
            <a:ext cx="1509856" cy="1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589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ECF205-5796-D315-F029-5E6D571EB549}"/>
              </a:ext>
            </a:extLst>
          </p:cNvPr>
          <p:cNvSpPr txBox="1">
            <a:spLocks/>
          </p:cNvSpPr>
          <p:nvPr/>
        </p:nvSpPr>
        <p:spPr>
          <a:xfrm>
            <a:off x="2463800" y="1497182"/>
            <a:ext cx="6400800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Server liefert fertige HTML-Seite zum Client</a:t>
            </a: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 Interaktion dann Server-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Roundtrip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(Link, Formular)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Vertreter: PHP, Java,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dotNET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42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2028</Words>
  <Application>Microsoft Macintosh PowerPoint</Application>
  <PresentationFormat>Bildschirmpräsentation (16:9)</PresentationFormat>
  <Paragraphs>573</Paragraphs>
  <Slides>85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85</vt:i4>
      </vt:variant>
    </vt:vector>
  </HeadingPairs>
  <TitlesOfParts>
    <vt:vector size="95" baseType="lpstr">
      <vt:lpstr>Arial</vt:lpstr>
      <vt:lpstr>Calibri</vt:lpstr>
      <vt:lpstr>Calibri Light</vt:lpstr>
      <vt:lpstr>Candara</vt:lpstr>
      <vt:lpstr>Montserrat</vt:lpstr>
      <vt:lpstr>Source Code Pro</vt:lpstr>
      <vt:lpstr>Source Code Pro Semibold</vt:lpstr>
      <vt:lpstr>Source Sans Pro</vt:lpstr>
      <vt:lpstr>Source Sans Pro SemiBold</vt:lpstr>
      <vt:lpstr>Office-Design</vt:lpstr>
      <vt:lpstr>Magdeburg Developer Days | 14. Mai 2025 | @nilshartmann</vt:lpstr>
      <vt:lpstr>Magdeburg Developer Days | 14. Mai 2025 | @nilshartmann</vt:lpstr>
      <vt:lpstr>Magdeburg Developer Days | 14. Mai 2025 | @nilshartmann</vt:lpstr>
      <vt:lpstr>https://nilshartmann.net</vt:lpstr>
      <vt:lpstr>Architekturen</vt:lpstr>
      <vt:lpstr>Single-Page-Anwendungen</vt:lpstr>
      <vt:lpstr>Single-Page-Anwendungen</vt:lpstr>
      <vt:lpstr>Webanwendungen</vt:lpstr>
      <vt:lpstr>Webanwendungen</vt:lpstr>
      <vt:lpstr>Webanwendungen</vt:lpstr>
      <vt:lpstr>Webanwendungen</vt:lpstr>
      <vt:lpstr>Webanwendungen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Webanwendungen</vt:lpstr>
      <vt:lpstr>Webanwendungen</vt:lpstr>
      <vt:lpstr>Webanwendungen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Teil 2</vt:lpstr>
      <vt:lpstr>Beispiel-Anwendung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HTMX</vt:lpstr>
      <vt:lpstr>HTMX</vt:lpstr>
      <vt:lpstr>HTMX</vt:lpstr>
      <vt:lpstr>HTMX</vt:lpstr>
      <vt:lpstr>PowerPoint-Präsentation</vt:lpstr>
      <vt:lpstr>Fazit</vt:lpstr>
      <vt:lpstr>Fazit</vt:lpstr>
      <vt:lpstr>Fazit</vt:lpstr>
      <vt:lpstr>Fazit</vt:lpstr>
      <vt:lpstr>Fazit: Single-Page-Anwendung oder HTMX?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1448</cp:revision>
  <cp:lastPrinted>2019-09-04T14:49:47Z</cp:lastPrinted>
  <dcterms:created xsi:type="dcterms:W3CDTF">2016-03-28T15:59:53Z</dcterms:created>
  <dcterms:modified xsi:type="dcterms:W3CDTF">2025-05-13T09:53:10Z</dcterms:modified>
</cp:coreProperties>
</file>